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>
      <p:cViewPr varScale="1">
        <p:scale>
          <a:sx n="77" d="100"/>
          <a:sy n="77" d="100"/>
        </p:scale>
        <p:origin x="132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</a:t>
            </a:r>
            <a:r>
              <a:rPr lang="en-US" dirty="0" err="1" smtClean="0"/>
              <a:t>gstyle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3724C-E7A2-4A6D-A4BD-CDB6C1C03172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3A10D-7D5E-4932-A76F-CD1632FD3D9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3724C-E7A2-4A6D-A4BD-CDB6C1C03172}" type="datetimeFigureOut">
              <a:rPr lang="en-US" smtClean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3A10D-7D5E-4932-A76F-CD1632FD3D96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Small Game Programming Project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7664" y="4077072"/>
            <a:ext cx="6400800" cy="1752600"/>
          </a:xfrm>
        </p:spPr>
        <p:txBody>
          <a:bodyPr/>
          <a:lstStyle/>
          <a:p>
            <a:r>
              <a:rPr lang="en-US" dirty="0" smtClean="0">
                <a:latin typeface="+mj-lt"/>
              </a:rPr>
              <a:t>Amy Manchester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 of the game?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aim of the game is to collect all 5 coins, while avoiding the enemy and dodging traps throughout the level.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36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Codes Used: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smtClean="0"/>
              <a:t>Destroy Laser- enemy can destroy the lasers.</a:t>
            </a:r>
          </a:p>
          <a:p>
            <a:r>
              <a:rPr lang="en-GB" dirty="0" smtClean="0"/>
              <a:t>Destroy Player- if player collides with the laser, kill player</a:t>
            </a:r>
          </a:p>
          <a:p>
            <a:r>
              <a:rPr lang="en-GB" dirty="0" err="1" smtClean="0"/>
              <a:t>DetectTry</a:t>
            </a:r>
            <a:r>
              <a:rPr lang="en-GB" dirty="0" smtClean="0"/>
              <a:t>- Detect and destroy the player is caught</a:t>
            </a:r>
          </a:p>
          <a:p>
            <a:r>
              <a:rPr lang="en-GB" dirty="0" err="1" smtClean="0"/>
              <a:t>WayPoints</a:t>
            </a:r>
            <a:r>
              <a:rPr lang="en-GB" dirty="0" smtClean="0"/>
              <a:t>- where the enemy will travel too</a:t>
            </a:r>
          </a:p>
          <a:p>
            <a:r>
              <a:rPr lang="en-GB" dirty="0" err="1" smtClean="0"/>
              <a:t>PickUpCoin</a:t>
            </a:r>
            <a:r>
              <a:rPr lang="en-GB" dirty="0" smtClean="0"/>
              <a:t>- Collect the coins to win</a:t>
            </a:r>
          </a:p>
          <a:p>
            <a:r>
              <a:rPr lang="en-GB" dirty="0" err="1" smtClean="0"/>
              <a:t>MoveBackForward</a:t>
            </a:r>
            <a:r>
              <a:rPr lang="en-GB" dirty="0" smtClean="0"/>
              <a:t>- </a:t>
            </a:r>
            <a:r>
              <a:rPr lang="en-GB" dirty="0"/>
              <a:t>move cubes left and </a:t>
            </a:r>
            <a:r>
              <a:rPr lang="en-GB" dirty="0" smtClean="0"/>
              <a:t>right</a:t>
            </a:r>
          </a:p>
          <a:p>
            <a:r>
              <a:rPr lang="en-GB" dirty="0" err="1" smtClean="0"/>
              <a:t>NpcPatrol</a:t>
            </a:r>
            <a:r>
              <a:rPr lang="en-GB" dirty="0" smtClean="0"/>
              <a:t>- Making the enemy patrol on its own</a:t>
            </a:r>
            <a:endParaRPr lang="en-GB" dirty="0"/>
          </a:p>
          <a:p>
            <a:r>
              <a:rPr lang="en-GB" dirty="0" smtClean="0"/>
              <a:t>Bullet- A trap element within the game</a:t>
            </a:r>
          </a:p>
          <a:p>
            <a:r>
              <a:rPr lang="en-GB" dirty="0" smtClean="0"/>
              <a:t>Shooter- where the bullet travels too and from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7542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Short Video of Game in action</a:t>
            </a:r>
            <a:endParaRPr lang="en-GB" dirty="0"/>
          </a:p>
        </p:txBody>
      </p:sp>
      <p:pic>
        <p:nvPicPr>
          <p:cNvPr id="4" name="Unity 2019-05-07 17-16-58-7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47825"/>
            <a:ext cx="8229600" cy="4429125"/>
          </a:xfrm>
        </p:spPr>
      </p:pic>
    </p:spTree>
    <p:extLst>
      <p:ext uri="{BB962C8B-B14F-4D97-AF65-F5344CB8AC3E}">
        <p14:creationId xmlns:p14="http://schemas.microsoft.com/office/powerpoint/2010/main" val="174799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87</TotalTime>
  <Words>112</Words>
  <Application>Microsoft Office PowerPoint</Application>
  <PresentationFormat>On-screen Show (4:3)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Office Theme</vt:lpstr>
      <vt:lpstr>Small Game Programming Project </vt:lpstr>
      <vt:lpstr>Aim of the game?</vt:lpstr>
      <vt:lpstr>Codes Used:</vt:lpstr>
      <vt:lpstr>Short Video of Game in action</vt:lpstr>
    </vt:vector>
  </TitlesOfParts>
  <Company>London South Bank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Game Programming Project</dc:title>
  <dc:creator>Student</dc:creator>
  <cp:lastModifiedBy>Student</cp:lastModifiedBy>
  <cp:revision>4</cp:revision>
  <dcterms:created xsi:type="dcterms:W3CDTF">2019-05-07T14:53:43Z</dcterms:created>
  <dcterms:modified xsi:type="dcterms:W3CDTF">2019-05-07T16:21:07Z</dcterms:modified>
</cp:coreProperties>
</file>

<file path=docProps/thumbnail.jpeg>
</file>